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33362-7531-6745-A06A-FB81CAE3FCF8}" type="datetimeFigureOut">
              <a:rPr lang="en-US" smtClean="0"/>
              <a:t>12/1/13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C8C6E-4680-6D4C-B904-71ED9D73C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8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C8C6E-4680-6D4C-B904-71ED9D73C1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14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Advances in Genetics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335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DNA</a:t>
            </a:r>
            <a:endParaRPr lang="en-US" dirty="0"/>
          </a:p>
        </p:txBody>
      </p:sp>
      <p:pic>
        <p:nvPicPr>
          <p:cNvPr id="4" name="Content Placeholder 3" descr="_46344257_scidnaprofil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7" b="36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17503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Code Imaging</a:t>
            </a:r>
            <a:endParaRPr lang="en-US" dirty="0"/>
          </a:p>
        </p:txBody>
      </p:sp>
      <p:pic>
        <p:nvPicPr>
          <p:cNvPr id="5" name="Picture 4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80" y="1761565"/>
            <a:ext cx="3756870" cy="2446020"/>
          </a:xfrm>
          <a:prstGeom prst="rect">
            <a:avLst/>
          </a:prstGeom>
        </p:spPr>
      </p:pic>
      <p:pic>
        <p:nvPicPr>
          <p:cNvPr id="6" name="Picture 5" descr="sample-1d-barcode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822" y="1761565"/>
            <a:ext cx="3457022" cy="2232660"/>
          </a:xfrm>
          <a:prstGeom prst="rect">
            <a:avLst/>
          </a:prstGeom>
        </p:spPr>
      </p:pic>
      <p:pic>
        <p:nvPicPr>
          <p:cNvPr id="11" name="Content Placeholder 10" descr="corn imp small.jpg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13" b="20013"/>
          <a:stretch>
            <a:fillRect/>
          </a:stretch>
        </p:blipFill>
        <p:spPr>
          <a:xfrm>
            <a:off x="2343785" y="4467225"/>
            <a:ext cx="4046538" cy="2109788"/>
          </a:xfrm>
        </p:spPr>
      </p:pic>
    </p:spTree>
    <p:extLst>
      <p:ext uri="{BB962C8B-B14F-4D97-AF65-F5344CB8AC3E}">
        <p14:creationId xmlns:p14="http://schemas.microsoft.com/office/powerpoint/2010/main" val="2214426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Karyotypes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picture of all the chromosomes in a cell, arranged in pairs.</a:t>
            </a:r>
          </a:p>
          <a:p>
            <a:endParaRPr lang="en-US" dirty="0" smtClean="0"/>
          </a:p>
        </p:txBody>
      </p:sp>
      <p:pic>
        <p:nvPicPr>
          <p:cNvPr id="4" name="Picture 3" descr="CompCytogen-005-081-g004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740" y="2598419"/>
            <a:ext cx="4508500" cy="390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938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Selective Breeding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selecting organisms with the desired traits to be parents of the next generation.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u="sng" dirty="0" smtClean="0"/>
              <a:t>Inbree</a:t>
            </a:r>
            <a:r>
              <a:rPr lang="en-US" dirty="0" smtClean="0"/>
              <a:t>ding: Crossing two individuals that have similar desired characteristics.   </a:t>
            </a:r>
          </a:p>
          <a:p>
            <a:pPr lvl="2"/>
            <a:r>
              <a:rPr lang="en-US" dirty="0" smtClean="0"/>
              <a:t>This increases the probability of genetic disorders.	</a:t>
            </a:r>
          </a:p>
          <a:p>
            <a:pPr lvl="1"/>
            <a:r>
              <a:rPr lang="en-US" u="sng" dirty="0" smtClean="0"/>
              <a:t>Hybridizati</a:t>
            </a:r>
            <a:r>
              <a:rPr lang="en-US" dirty="0" smtClean="0"/>
              <a:t>on-crossing two genetically different individuals to get the best traits from both parents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573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 exact reproduction that has the same genes as the original organism.</a:t>
            </a:r>
          </a:p>
          <a:p>
            <a:pPr lvl="1"/>
            <a:r>
              <a:rPr lang="en-US" dirty="0" smtClean="0"/>
              <a:t>An example is an African Violet Start-cut stem and place back in soil,  the new plant that starts will have the exact same genes in each cell as the original.</a:t>
            </a:r>
          </a:p>
          <a:p>
            <a:pPr lvl="1"/>
            <a:r>
              <a:rPr lang="en-US" dirty="0" smtClean="0"/>
              <a:t>Animals are much more complex…the nucleus of a body cell is used to create a genetically identical organism.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000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342" y="1526988"/>
            <a:ext cx="7581901" cy="39534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Genes from one organism are transferred into the DNA of another </a:t>
            </a:r>
            <a:r>
              <a:rPr lang="en-US" sz="3200" dirty="0"/>
              <a:t>organism. </a:t>
            </a:r>
            <a:endParaRPr lang="en-US" sz="3200" dirty="0" smtClean="0"/>
          </a:p>
          <a:p>
            <a:r>
              <a:rPr lang="en-US" u="sng" dirty="0" smtClean="0"/>
              <a:t>Plasmid-</a:t>
            </a:r>
            <a:r>
              <a:rPr lang="en-US" dirty="0" smtClean="0"/>
              <a:t> small circles of DNA in bacteria that can be inserted with some strands of human DNA so that the bacteria will produce a specific human protein.  Insulin is a human example</a:t>
            </a:r>
          </a:p>
        </p:txBody>
      </p:sp>
    </p:spTree>
    <p:extLst>
      <p:ext uri="{BB962C8B-B14F-4D97-AF65-F5344CB8AC3E}">
        <p14:creationId xmlns:p14="http://schemas.microsoft.com/office/powerpoint/2010/main" val="3385091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LASMID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642" y="107577"/>
            <a:ext cx="5242598" cy="645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648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Human Genome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A huge scientific endeavor to identify the DNA sequence of every gene in the human genome.</a:t>
            </a:r>
          </a:p>
          <a:p>
            <a:r>
              <a:rPr lang="en-US" sz="2200" u="sng" dirty="0"/>
              <a:t>Genome</a:t>
            </a:r>
            <a:r>
              <a:rPr lang="en-US" sz="2200" dirty="0"/>
              <a:t>-All the DNA in one cell of an organism.</a:t>
            </a:r>
          </a:p>
          <a:p>
            <a:r>
              <a:rPr lang="en-US" sz="2200" dirty="0" smtClean="0"/>
              <a:t>There are 6 billion “letters” in the DNA code.</a:t>
            </a:r>
          </a:p>
          <a:p>
            <a:r>
              <a:rPr lang="en-US" sz="2200" dirty="0" smtClean="0"/>
              <a:t>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draft of the project- found more than 30,000 different genes in a human cell.</a:t>
            </a:r>
          </a:p>
          <a:p>
            <a:r>
              <a:rPr lang="en-US" sz="2200" dirty="0" smtClean="0"/>
              <a:t>Genes have about an average of 3000 nitrogen bases per gene.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45764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Fingerprinting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 used to identify people and determine if people are related.</a:t>
            </a:r>
          </a:p>
          <a:p>
            <a:r>
              <a:rPr lang="en-US" dirty="0" smtClean="0"/>
              <a:t>The DNA is broken into fragments and the pieces are analyzed and used to produce a pattern that becomes a “fingerprint” code.  </a:t>
            </a:r>
          </a:p>
          <a:p>
            <a:r>
              <a:rPr lang="en-US" dirty="0" smtClean="0"/>
              <a:t>No two are ever the same except for identical twins.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04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Fingerprinting</a:t>
            </a:r>
            <a:endParaRPr lang="en-US" dirty="0"/>
          </a:p>
        </p:txBody>
      </p:sp>
      <p:pic>
        <p:nvPicPr>
          <p:cNvPr id="4" name="Content Placeholder 3" descr="corn imp smal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14" b="200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22405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70</TotalTime>
  <Words>306</Words>
  <Application>Microsoft Macintosh PowerPoint</Application>
  <PresentationFormat>On-screen Show (4:3)</PresentationFormat>
  <Paragraphs>31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Orbit</vt:lpstr>
      <vt:lpstr>Advances in Genetics</vt:lpstr>
      <vt:lpstr>Karyotypes</vt:lpstr>
      <vt:lpstr>Selective Breeding</vt:lpstr>
      <vt:lpstr>Cloning</vt:lpstr>
      <vt:lpstr>Genetic Engineering</vt:lpstr>
      <vt:lpstr>PowerPoint Presentation</vt:lpstr>
      <vt:lpstr>The Human Genome Project</vt:lpstr>
      <vt:lpstr>DNA Fingerprinting</vt:lpstr>
      <vt:lpstr>DNA Fingerprinting</vt:lpstr>
      <vt:lpstr>Comparing DNA</vt:lpstr>
      <vt:lpstr>Bar Code Imaging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Advances in Genetics</dc:title>
  <dc:creator>Karen Campbell</dc:creator>
  <cp:lastModifiedBy>Karen Campbell</cp:lastModifiedBy>
  <cp:revision>7</cp:revision>
  <dcterms:created xsi:type="dcterms:W3CDTF">2013-12-02T05:09:44Z</dcterms:created>
  <dcterms:modified xsi:type="dcterms:W3CDTF">2013-12-02T06:22:22Z</dcterms:modified>
</cp:coreProperties>
</file>